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5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5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5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7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7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4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5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8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7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3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4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AF665-F8F9-43A0-AE85-9BA2A50857C6}" type="datetimeFigureOut">
              <a:rPr lang="en-US" smtClean="0"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1ABCC-5158-442A-B8BB-87147762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0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149731"/>
            <a:ext cx="427553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400" b="1" dirty="0" smtClean="0">
                <a:cs typeface="+mj-cs"/>
              </a:rPr>
              <a:t>แผนที่เผชิญเหตุสาธารณภัยของกระทรวงกลาโหม</a:t>
            </a:r>
          </a:p>
          <a:p>
            <a:pPr algn="ctr"/>
            <a:r>
              <a:rPr lang="th-TH" sz="2400" b="1" dirty="0" smtClean="0">
                <a:cs typeface="+mj-cs"/>
              </a:rPr>
              <a:t>จังหวัดสุราษฎร์ธานี</a:t>
            </a:r>
            <a:endParaRPr lang="en-US" sz="2400" b="1" dirty="0"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7994"/>
            <a:ext cx="1091952" cy="1091952"/>
          </a:xfrm>
          <a:prstGeom prst="rect">
            <a:avLst/>
          </a:prstGeom>
        </p:spPr>
      </p:pic>
      <p:sp>
        <p:nvSpPr>
          <p:cNvPr id="6" name="AutoShape 2" descr="ผลการค้นหารูปภาพสำหรับ กลาโหม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8" t="8409" r="11428" b="13346"/>
          <a:stretch/>
        </p:blipFill>
        <p:spPr bwMode="auto">
          <a:xfrm>
            <a:off x="7452320" y="0"/>
            <a:ext cx="1368152" cy="122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user\Pictures\2088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191556"/>
            <a:ext cx="8628385" cy="56738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43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cp:lastPrinted>2017-07-04T04:28:16Z</cp:lastPrinted>
  <dcterms:created xsi:type="dcterms:W3CDTF">2016-10-31T03:26:41Z</dcterms:created>
  <dcterms:modified xsi:type="dcterms:W3CDTF">2017-07-04T06:17:17Z</dcterms:modified>
</cp:coreProperties>
</file>